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8" r:id="rId1"/>
  </p:sldMasterIdLst>
  <p:notesMasterIdLst>
    <p:notesMasterId r:id="rId81"/>
  </p:notesMasterIdLst>
  <p:sldIdLst>
    <p:sldId id="257" r:id="rId2"/>
    <p:sldId id="258" r:id="rId3"/>
    <p:sldId id="259" r:id="rId4"/>
    <p:sldId id="340" r:id="rId5"/>
    <p:sldId id="341" r:id="rId6"/>
    <p:sldId id="342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9" r:id="rId23"/>
    <p:sldId id="300" r:id="rId24"/>
    <p:sldId id="301" r:id="rId25"/>
    <p:sldId id="302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35" r:id="rId37"/>
    <p:sldId id="262" r:id="rId38"/>
    <p:sldId id="351" r:id="rId39"/>
    <p:sldId id="352" r:id="rId40"/>
    <p:sldId id="288" r:id="rId41"/>
    <p:sldId id="333" r:id="rId42"/>
    <p:sldId id="334" r:id="rId43"/>
    <p:sldId id="289" r:id="rId44"/>
    <p:sldId id="290" r:id="rId45"/>
    <p:sldId id="291" r:id="rId46"/>
    <p:sldId id="293" r:id="rId47"/>
    <p:sldId id="295" r:id="rId48"/>
    <p:sldId id="296" r:id="rId49"/>
    <p:sldId id="298" r:id="rId50"/>
    <p:sldId id="349" r:id="rId51"/>
    <p:sldId id="304" r:id="rId52"/>
    <p:sldId id="303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36" r:id="rId62"/>
    <p:sldId id="313" r:id="rId63"/>
    <p:sldId id="337" r:id="rId64"/>
    <p:sldId id="338" r:id="rId65"/>
    <p:sldId id="339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32" r:id="rId76"/>
    <p:sldId id="353" r:id="rId77"/>
    <p:sldId id="354" r:id="rId78"/>
    <p:sldId id="355" r:id="rId79"/>
    <p:sldId id="35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1A3BD-A70C-4A24-9006-9F7450C9E4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0FCB8-7D64-4FDE-949E-C4AC6511E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6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5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4207-2926-4977-AD25-A4E631C6C4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503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619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37822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14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223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09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4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5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1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82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4171" y="342933"/>
            <a:ext cx="11352811" cy="272354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r>
              <a:rPr lang="en-US" sz="6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n-US" sz="6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</a:t>
            </a:r>
            <a:endParaRPr lang="en-US" sz="7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171" y="4173913"/>
            <a:ext cx="4137625" cy="24707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Sarvagya Singhal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Gadari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Ramya</a:t>
            </a:r>
          </a:p>
          <a:p>
            <a:pPr algn="l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Sirikonda Sathwika</a:t>
            </a:r>
          </a:p>
          <a:p>
            <a:pPr algn="l"/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Divya Teja</a:t>
            </a:r>
          </a:p>
          <a:p>
            <a:pPr algn="l"/>
            <a:endParaRPr lang="en-US" sz="16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74171" y="174171"/>
            <a:ext cx="11834949" cy="6470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4180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89" y="1268717"/>
            <a:ext cx="9070622" cy="51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4180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9" y="1885581"/>
            <a:ext cx="8779683" cy="33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40059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DB_Connection.java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69" y="1388215"/>
            <a:ext cx="9207863" cy="51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40059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Bank.java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6" y="1439009"/>
            <a:ext cx="9116789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40059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Bank.java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0" y="1468158"/>
            <a:ext cx="10372961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Bank_Dao_interface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42" y="1397153"/>
            <a:ext cx="10060917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22" y="1910141"/>
            <a:ext cx="8175357" cy="30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0" y="1424882"/>
            <a:ext cx="9333536" cy="51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68" y="1471638"/>
            <a:ext cx="9341064" cy="50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65" y="1570077"/>
            <a:ext cx="9983871" cy="45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137" y="383176"/>
            <a:ext cx="7194336" cy="107616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37" y="1752600"/>
            <a:ext cx="9144000" cy="3855719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 Document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Code (Version 1 &amp; 2 )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Console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Test Scenario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Defect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RTM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5" y="1508016"/>
            <a:ext cx="10097231" cy="47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8" y="1587121"/>
            <a:ext cx="9560685" cy="44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87" y="1045326"/>
            <a:ext cx="9185227" cy="5658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147" y="99238"/>
            <a:ext cx="10721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984" y="116640"/>
            <a:ext cx="11020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22" y="996971"/>
            <a:ext cx="9790957" cy="52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636" y="47753"/>
            <a:ext cx="1114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17" y="755639"/>
            <a:ext cx="9558367" cy="54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8132" y="48387"/>
            <a:ext cx="11255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Bank_Dao_Impl.java(version 2)</a:t>
            </a:r>
            <a:endParaRPr lang="en-US" sz="320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36" y="987299"/>
            <a:ext cx="8933929" cy="51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Choice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778096" y="1580972"/>
            <a:ext cx="2769325" cy="809897"/>
          </a:xfrm>
          <a:prstGeom prst="flowChartProcess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 Choice of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9022" y="158097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Choice of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5" y="2761349"/>
            <a:ext cx="5007429" cy="3585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91" y="2761348"/>
            <a:ext cx="5104334" cy="3585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89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Customers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4856" y="134131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Details of Adding Customer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87172" y="1402471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 Details of Adding Customer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0" y="2200276"/>
            <a:ext cx="4105275" cy="4477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63" y="2629101"/>
            <a:ext cx="4711942" cy="3410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53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7237" y="434109"/>
            <a:ext cx="11175999" cy="1112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3372" y="196167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details for deposit money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3245666"/>
            <a:ext cx="4385642" cy="316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5" y="3245666"/>
            <a:ext cx="4972233" cy="2887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7303575" y="1961676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deposit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7237" y="434109"/>
            <a:ext cx="11175999" cy="1112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by Account Number ( version 2 )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1338" y="1969100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87" y="3056057"/>
            <a:ext cx="5201826" cy="3446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58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383177"/>
            <a:ext cx="11338560" cy="870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83178"/>
            <a:ext cx="10109200" cy="63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8719" y="683618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4816" y="2085184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Withdraw Money 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1738" y="2085184"/>
            <a:ext cx="2930699" cy="102747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Defect in withdraw money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5" y="3496124"/>
            <a:ext cx="4819440" cy="301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89" y="3496124"/>
            <a:ext cx="4901995" cy="2977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8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0392" y="85287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23412" y="2020530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Defect in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money module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49" y="3214310"/>
            <a:ext cx="7354834" cy="2742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80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0392" y="852875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 </a:t>
            </a:r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by account number (Version 2) without defect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6" y="2610364"/>
            <a:ext cx="5026996" cy="3315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95" y="2610364"/>
            <a:ext cx="6328704" cy="3245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75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568" y="734994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5704" y="220816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check balance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03108" y="2208162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Check balance module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8" y="3517556"/>
            <a:ext cx="5209599" cy="290171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71" y="3517556"/>
            <a:ext cx="5680353" cy="26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568" y="734994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by account number (version 2)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73" y="2328484"/>
            <a:ext cx="6086764" cy="377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09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7839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customer by account number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3527" y="2080851"/>
            <a:ext cx="2769325" cy="8098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 data for Delete customer module 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231" y="2042051"/>
            <a:ext cx="2842860" cy="84869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in Delete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module </a:t>
            </a:r>
          </a:p>
          <a:p>
            <a:pPr algn="ctr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" y="3509407"/>
            <a:ext cx="4610437" cy="2900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20" y="3365116"/>
            <a:ext cx="3594285" cy="2933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16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4137" y="7839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View: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customer by account number (version 2) without defect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56" y="2301796"/>
            <a:ext cx="4343488" cy="3914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88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4137" y="418011"/>
            <a:ext cx="11338560" cy="870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Database: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09" y="1934688"/>
            <a:ext cx="9190182" cy="383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2" y="216131"/>
            <a:ext cx="11617028" cy="6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5" y="199505"/>
            <a:ext cx="11678250" cy="63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56" y="354012"/>
            <a:ext cx="8904288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56" y="1449387"/>
            <a:ext cx="8904288" cy="51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Page 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93" y="1919379"/>
            <a:ext cx="6145214" cy="22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Scenario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6" y="1220541"/>
            <a:ext cx="7084428" cy="52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30" y="1246506"/>
            <a:ext cx="8701142" cy="49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80" y="1140825"/>
            <a:ext cx="9219240" cy="53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9" y="1301650"/>
            <a:ext cx="9850843" cy="49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6" y="1803909"/>
            <a:ext cx="10321068" cy="34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8" y="1140824"/>
            <a:ext cx="8531697" cy="51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0" y="1303374"/>
            <a:ext cx="8514960" cy="48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Log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46" y="2106992"/>
            <a:ext cx="9003109" cy="261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357053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RTM</a:t>
            </a:r>
            <a:endParaRPr lang="en-US" sz="3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0" y="1418259"/>
            <a:ext cx="9653061" cy="49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6" y="1092200"/>
            <a:ext cx="114526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57023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AUTOMATION TESTING</a:t>
            </a:r>
            <a:br>
              <a:rPr lang="en-US" sz="5400" dirty="0" smtClean="0"/>
            </a:br>
            <a:r>
              <a:rPr lang="en-US" sz="5400" dirty="0" smtClean="0"/>
              <a:t> FOR </a:t>
            </a:r>
            <a:br>
              <a:rPr lang="en-US" sz="5400" dirty="0" smtClean="0"/>
            </a:br>
            <a:r>
              <a:rPr lang="en-US" sz="5400" dirty="0" smtClean="0"/>
              <a:t>MACD Website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085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6" y="120074"/>
            <a:ext cx="8257310" cy="75738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The Project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5" y="1175491"/>
            <a:ext cx="4416212" cy="4858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9" y="2262795"/>
            <a:ext cx="4283031" cy="33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4" y="3400423"/>
            <a:ext cx="19051" cy="5715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64654"/>
            <a:ext cx="12192000" cy="8136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Class Code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45" y="912835"/>
            <a:ext cx="9205111" cy="54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492" y="147783"/>
            <a:ext cx="9624290" cy="849744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Class Code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" y="1267353"/>
            <a:ext cx="10624921" cy="4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Home Page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9" y="1163706"/>
            <a:ext cx="10028282" cy="52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Home Page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36" y="915138"/>
            <a:ext cx="9659729" cy="54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Home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13" y="988291"/>
            <a:ext cx="9706975" cy="52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3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77" y="897878"/>
            <a:ext cx="8963247" cy="55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Class For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9" y="1309898"/>
            <a:ext cx="10511622" cy="47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Customization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63" y="988291"/>
            <a:ext cx="8938474" cy="53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5900"/>
            <a:ext cx="7988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Customization page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3" y="988291"/>
            <a:ext cx="9272235" cy="5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Customization page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35" y="1481380"/>
            <a:ext cx="9686331" cy="41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65" y="869419"/>
            <a:ext cx="8541470" cy="55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62" y="878562"/>
            <a:ext cx="8194476" cy="52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16" y="828541"/>
            <a:ext cx="9131769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 </a:t>
            </a: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Location page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26" y="1969604"/>
            <a:ext cx="9002748" cy="21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1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26" y="1126836"/>
            <a:ext cx="8759447" cy="49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1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0" y="1064081"/>
            <a:ext cx="10410894" cy="51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07" y="988291"/>
            <a:ext cx="9503537" cy="51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" y="881082"/>
            <a:ext cx="10943950" cy="53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3375"/>
            <a:ext cx="107696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8" y="1366600"/>
            <a:ext cx="9286071" cy="4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74" y="1653236"/>
            <a:ext cx="8127290" cy="37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92" y="899267"/>
            <a:ext cx="8041881" cy="5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9" y="1084578"/>
            <a:ext cx="8847772" cy="5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Test Case 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80" y="988291"/>
            <a:ext cx="8585641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3" y="1169167"/>
            <a:ext cx="9507592" cy="47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9" y="1329938"/>
            <a:ext cx="9448925" cy="45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For Data Provider Class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3" y="1053715"/>
            <a:ext cx="8512095" cy="4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50" y="0"/>
            <a:ext cx="10132895" cy="988291"/>
          </a:xfrm>
        </p:spPr>
        <p:txBody>
          <a:bodyPr>
            <a:normAutofit/>
          </a:bodyPr>
          <a:lstStyle/>
          <a:p>
            <a:r>
              <a:rPr lang="en-US" sz="3200" cap="none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US" sz="3200" cap="none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xml file </a:t>
            </a:r>
            <a:endParaRPr lang="en-US" sz="3200" cap="non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0" y="1301387"/>
            <a:ext cx="7297580" cy="44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lob:https://web.whatsapp.com/9d4ddda7-8b46-4f55-b6b1-9a9ac58224b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33475"/>
            <a:ext cx="8534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4137" y="418012"/>
            <a:ext cx="11338560" cy="783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4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  <a:endParaRPr lang="en-US" sz="4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2" y="1266697"/>
            <a:ext cx="7475276" cy="50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7855" y="0"/>
            <a:ext cx="11514842" cy="1201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US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Main.java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43" y="1324996"/>
            <a:ext cx="7881114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2279</TotalTime>
  <Words>484</Words>
  <Application>Microsoft Office PowerPoint</Application>
  <PresentationFormat>Widescreen</PresentationFormat>
  <Paragraphs>108</Paragraphs>
  <Slides>79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Bookman Old Style</vt:lpstr>
      <vt:lpstr>Calibri</vt:lpstr>
      <vt:lpstr>Rockwell</vt:lpstr>
      <vt:lpstr>Damask</vt:lpstr>
      <vt:lpstr>BANK MANAGEMENT APPLICATION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AUTOMATION TESTING  FOR  MACD Website</vt:lpstr>
      <vt:lpstr>Structure Of The Project </vt:lpstr>
      <vt:lpstr>Base Class Code</vt:lpstr>
      <vt:lpstr>Base Class Code</vt:lpstr>
      <vt:lpstr>Page Object Class For Home Page </vt:lpstr>
      <vt:lpstr>Page Object Class For Home Page </vt:lpstr>
      <vt:lpstr>Page Object Class For Home Page </vt:lpstr>
      <vt:lpstr>Page Object Class For Cart page</vt:lpstr>
      <vt:lpstr>Page Object Class For Cart page</vt:lpstr>
      <vt:lpstr>Page Object Class for Customization page</vt:lpstr>
      <vt:lpstr>Page Object Class for Customization page</vt:lpstr>
      <vt:lpstr>Page Object Class for Customization page</vt:lpstr>
      <vt:lpstr>Page Object Class for Location page</vt:lpstr>
      <vt:lpstr>Page Object Class for Location page</vt:lpstr>
      <vt:lpstr>Page Object Class for Location page</vt:lpstr>
      <vt:lpstr>Page Object Class for Location page</vt:lpstr>
      <vt:lpstr>Source Code For Test Case 1 </vt:lpstr>
      <vt:lpstr>Source Code For Test Case 1 </vt:lpstr>
      <vt:lpstr>Source Code For Test Case 2 </vt:lpstr>
      <vt:lpstr>Source Code For Test Case 2 </vt:lpstr>
      <vt:lpstr>Source Code For Test Case 3 </vt:lpstr>
      <vt:lpstr>Source Code For Test Case 3 </vt:lpstr>
      <vt:lpstr>Source Code For Test Case 4</vt:lpstr>
      <vt:lpstr>Source Code For Test Case 5</vt:lpstr>
      <vt:lpstr>Source Code For Test Case 5</vt:lpstr>
      <vt:lpstr>Source Code For Data Provider Class</vt:lpstr>
      <vt:lpstr>Source Code For Data Provider Class</vt:lpstr>
      <vt:lpstr>Source Code For Data Provider Class</vt:lpstr>
      <vt:lpstr>testng xml file 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MANAGEMENT APPLICATION</dc:title>
  <dc:creator>Sarvagya Singhal</dc:creator>
  <cp:lastModifiedBy>Sarvagya Singhal</cp:lastModifiedBy>
  <cp:revision>56</cp:revision>
  <dcterms:created xsi:type="dcterms:W3CDTF">2023-02-01T07:08:36Z</dcterms:created>
  <dcterms:modified xsi:type="dcterms:W3CDTF">2023-02-06T05:45:25Z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5d8a0911-293e-42e7-8271-5bef9f410e39</vt:lpwstr>
  </property>
  <property fmtid="{D5CDD505-2E9C-101B-9397-08002B2CF9AE}" pid="3" name="HCLClassification">
    <vt:lpwstr>HCL_Cla5s_P3rs0nalUs3</vt:lpwstr>
  </property>
  <property fmtid="{D5CDD505-2E9C-101B-9397-08002B2CF9AE}" pid="4" name="HCLClassD6">
    <vt:lpwstr>False</vt:lpwstr>
  </property>
</Properties>
</file>